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68" r:id="rId3"/>
    <p:sldId id="257" r:id="rId4"/>
    <p:sldId id="269" r:id="rId5"/>
    <p:sldId id="258" r:id="rId6"/>
    <p:sldId id="279" r:id="rId7"/>
    <p:sldId id="270" r:id="rId8"/>
    <p:sldId id="259" r:id="rId9"/>
    <p:sldId id="271" r:id="rId10"/>
    <p:sldId id="260" r:id="rId11"/>
    <p:sldId id="272" r:id="rId12"/>
    <p:sldId id="261" r:id="rId13"/>
    <p:sldId id="273" r:id="rId14"/>
    <p:sldId id="262" r:id="rId15"/>
    <p:sldId id="274" r:id="rId16"/>
    <p:sldId id="263" r:id="rId17"/>
    <p:sldId id="275" r:id="rId18"/>
    <p:sldId id="264" r:id="rId19"/>
    <p:sldId id="278" r:id="rId20"/>
    <p:sldId id="276" r:id="rId21"/>
    <p:sldId id="267" r:id="rId22"/>
    <p:sldId id="265" r:id="rId23"/>
    <p:sldId id="266" r:id="rId24"/>
    <p:sldId id="27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4"/>
  </p:normalViewPr>
  <p:slideViewPr>
    <p:cSldViewPr snapToGrid="0" snapToObjects="1">
      <p:cViewPr>
        <p:scale>
          <a:sx n="110" d="100"/>
          <a:sy n="110" d="100"/>
        </p:scale>
        <p:origin x="6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102E77-4565-1B44-BDB6-C856BAC8C759}" type="datetimeFigureOut">
              <a:rPr lang="en-US" smtClean="0"/>
              <a:t>3/30/18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76645-E522-2848-B52F-BE296C54B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832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2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39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161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05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461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44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3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710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956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4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4D244-631A-A747-84AF-41DFF6929455}" type="datetimeFigureOut">
              <a:rPr lang="en-US" smtClean="0"/>
              <a:t>3/30/18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B52DC-18DC-5F47-97B5-A9A3C8099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99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slide" Target="slide8.xml"/><Relationship Id="rId5" Type="http://schemas.openxmlformats.org/officeDocument/2006/relationships/slide" Target="slide3.xml"/><Relationship Id="rId6" Type="http://schemas.openxmlformats.org/officeDocument/2006/relationships/slide" Target="slide2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slide" Target="slide5.xml"/><Relationship Id="rId5" Type="http://schemas.openxmlformats.org/officeDocument/2006/relationships/slide" Target="slide12.xml"/><Relationship Id="rId6" Type="http://schemas.openxmlformats.org/officeDocument/2006/relationships/slide" Target="slide8.xml"/><Relationship Id="rId7" Type="http://schemas.openxmlformats.org/officeDocument/2006/relationships/slide" Target="slide18.xml"/><Relationship Id="rId8" Type="http://schemas.openxmlformats.org/officeDocument/2006/relationships/slide" Target="slide23.xml"/><Relationship Id="rId9" Type="http://schemas.openxmlformats.org/officeDocument/2006/relationships/slide" Target="slide16.xml"/><Relationship Id="rId10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slide" Target="slide3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slide" Target="slide5.xml"/><Relationship Id="rId5" Type="http://schemas.openxmlformats.org/officeDocument/2006/relationships/slide" Target="slide8.xml"/><Relationship Id="rId6" Type="http://schemas.openxmlformats.org/officeDocument/2006/relationships/slide" Target="slide18.xml"/><Relationship Id="rId7" Type="http://schemas.openxmlformats.org/officeDocument/2006/relationships/slide" Target="slide23.xml"/><Relationship Id="rId8" Type="http://schemas.openxmlformats.org/officeDocument/2006/relationships/slide" Target="slide16.xml"/><Relationship Id="rId9" Type="http://schemas.openxmlformats.org/officeDocument/2006/relationships/slide" Target="slide14.xml"/><Relationship Id="rId10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slide" Target="slide5.xml"/><Relationship Id="rId5" Type="http://schemas.openxmlformats.org/officeDocument/2006/relationships/slide" Target="slide12.xml"/><Relationship Id="rId6" Type="http://schemas.openxmlformats.org/officeDocument/2006/relationships/slide" Target="slide8.xml"/><Relationship Id="rId7" Type="http://schemas.openxmlformats.org/officeDocument/2006/relationships/slide" Target="slide18.xml"/><Relationship Id="rId8" Type="http://schemas.openxmlformats.org/officeDocument/2006/relationships/slide" Target="slide23.xml"/><Relationship Id="rId9" Type="http://schemas.openxmlformats.org/officeDocument/2006/relationships/slide" Target="slide16.xml"/><Relationship Id="rId10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slide" Target="slide10.xml"/><Relationship Id="rId5" Type="http://schemas.openxmlformats.org/officeDocument/2006/relationships/slide" Target="slide5.xml"/><Relationship Id="rId6" Type="http://schemas.openxmlformats.org/officeDocument/2006/relationships/slide" Target="slide8.xml"/><Relationship Id="rId7" Type="http://schemas.openxmlformats.org/officeDocument/2006/relationships/slide" Target="slide18.xml"/><Relationship Id="rId8" Type="http://schemas.openxmlformats.org/officeDocument/2006/relationships/slide" Target="slide23.xml"/><Relationship Id="rId9" Type="http://schemas.openxmlformats.org/officeDocument/2006/relationships/slide" Target="slide14.xml"/><Relationship Id="rId10" Type="http://schemas.openxmlformats.org/officeDocument/2006/relationships/slide" Target="slide12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slide" Target="slide19.xml"/><Relationship Id="rId5" Type="http://schemas.openxmlformats.org/officeDocument/2006/relationships/slide" Target="slide20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slide" Target="slide18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slide" Target="slide14.xml"/><Relationship Id="rId12" Type="http://schemas.openxmlformats.org/officeDocument/2006/relationships/slide" Target="slide10.xml"/><Relationship Id="rId13" Type="http://schemas.openxmlformats.org/officeDocument/2006/relationships/slide" Target="slide16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slide" Target="slide8.xml"/><Relationship Id="rId4" Type="http://schemas.openxmlformats.org/officeDocument/2006/relationships/slide" Target="slide3.xml"/><Relationship Id="rId5" Type="http://schemas.openxmlformats.org/officeDocument/2006/relationships/image" Target="../media/image3.png"/><Relationship Id="rId6" Type="http://schemas.openxmlformats.org/officeDocument/2006/relationships/slide" Target="slide12.xml"/><Relationship Id="rId7" Type="http://schemas.openxmlformats.org/officeDocument/2006/relationships/slide" Target="slide5.xml"/><Relationship Id="rId8" Type="http://schemas.openxmlformats.org/officeDocument/2006/relationships/slide" Target="slide1.xml"/><Relationship Id="rId9" Type="http://schemas.openxmlformats.org/officeDocument/2006/relationships/slide" Target="slide18.xml"/><Relationship Id="rId10" Type="http://schemas.openxmlformats.org/officeDocument/2006/relationships/slide" Target="slide2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slide" Target="slide19.xml"/><Relationship Id="rId5" Type="http://schemas.openxmlformats.org/officeDocument/2006/relationships/slide" Target="slide8.xml"/><Relationship Id="rId6" Type="http://schemas.openxmlformats.org/officeDocument/2006/relationships/slide" Target="slide23.xml"/><Relationship Id="rId7" Type="http://schemas.openxmlformats.org/officeDocument/2006/relationships/slide" Target="slide14.xml"/><Relationship Id="rId8" Type="http://schemas.openxmlformats.org/officeDocument/2006/relationships/slide" Target="slide5.xml"/><Relationship Id="rId9" Type="http://schemas.openxmlformats.org/officeDocument/2006/relationships/slide" Target="slide10.xml"/><Relationship Id="rId10" Type="http://schemas.openxmlformats.org/officeDocument/2006/relationships/slide" Target="slide12.xml"/><Relationship Id="rId11" Type="http://schemas.openxmlformats.org/officeDocument/2006/relationships/slide" Target="slide16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slide" Target="slide8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slide" Target="slide12.xml"/><Relationship Id="rId5" Type="http://schemas.openxmlformats.org/officeDocument/2006/relationships/slide" Target="slide18.xml"/><Relationship Id="rId6" Type="http://schemas.openxmlformats.org/officeDocument/2006/relationships/slide" Target="slide10.xml"/><Relationship Id="rId7" Type="http://schemas.openxmlformats.org/officeDocument/2006/relationships/slide" Target="slide23.xml"/><Relationship Id="rId8" Type="http://schemas.openxmlformats.org/officeDocument/2006/relationships/slide" Target="slide16.xml"/><Relationship Id="rId9" Type="http://schemas.openxmlformats.org/officeDocument/2006/relationships/slide" Target="slide14.xml"/><Relationship Id="rId10" Type="http://schemas.openxmlformats.org/officeDocument/2006/relationships/slide" Target="slide5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slide" Target="slide12.xml"/><Relationship Id="rId5" Type="http://schemas.openxmlformats.org/officeDocument/2006/relationships/slide" Target="slide18.xml"/><Relationship Id="rId6" Type="http://schemas.openxmlformats.org/officeDocument/2006/relationships/slide" Target="slide10.xml"/><Relationship Id="rId7" Type="http://schemas.openxmlformats.org/officeDocument/2006/relationships/slide" Target="slide16.xml"/><Relationship Id="rId8" Type="http://schemas.openxmlformats.org/officeDocument/2006/relationships/slide" Target="slide14.xml"/><Relationship Id="rId9" Type="http://schemas.openxmlformats.org/officeDocument/2006/relationships/slide" Target="slide5.xml"/><Relationship Id="rId10" Type="http://schemas.openxmlformats.org/officeDocument/2006/relationships/slide" Target="slide8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slide" Target="slide4.xml"/><Relationship Id="rId5" Type="http://schemas.openxmlformats.org/officeDocument/2006/relationships/slide" Target="slide12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slide" Target="slide5.xml"/><Relationship Id="rId5" Type="http://schemas.openxmlformats.org/officeDocument/2006/relationships/slide" Target="slide12.xml"/><Relationship Id="rId6" Type="http://schemas.openxmlformats.org/officeDocument/2006/relationships/slide" Target="slide8.xml"/><Relationship Id="rId7" Type="http://schemas.openxmlformats.org/officeDocument/2006/relationships/slide" Target="slide18.xml"/><Relationship Id="rId8" Type="http://schemas.openxmlformats.org/officeDocument/2006/relationships/slide" Target="slide10.xml"/><Relationship Id="rId9" Type="http://schemas.openxmlformats.org/officeDocument/2006/relationships/slide" Target="slide23.xml"/><Relationship Id="rId10" Type="http://schemas.openxmlformats.org/officeDocument/2006/relationships/slide" Target="slide16.xml"/><Relationship Id="rId11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slide" Target="slide7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slide" Target="slide7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slide" Target="slide5.xml"/><Relationship Id="rId5" Type="http://schemas.openxmlformats.org/officeDocument/2006/relationships/slide" Target="slide12.xml"/><Relationship Id="rId6" Type="http://schemas.openxmlformats.org/officeDocument/2006/relationships/slide" Target="slide8.xml"/><Relationship Id="rId7" Type="http://schemas.openxmlformats.org/officeDocument/2006/relationships/slide" Target="slide18.xml"/><Relationship Id="rId8" Type="http://schemas.openxmlformats.org/officeDocument/2006/relationships/slide" Target="slide10.xml"/><Relationship Id="rId9" Type="http://schemas.openxmlformats.org/officeDocument/2006/relationships/slide" Target="slide23.xml"/><Relationship Id="rId10" Type="http://schemas.openxmlformats.org/officeDocument/2006/relationships/slide" Target="slide16.xml"/><Relationship Id="rId11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slide" Target="slide21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slide" Target="slide12.xml"/><Relationship Id="rId5" Type="http://schemas.openxmlformats.org/officeDocument/2006/relationships/slide" Target="slide18.xml"/><Relationship Id="rId6" Type="http://schemas.openxmlformats.org/officeDocument/2006/relationships/slide" Target="slide10.xml"/><Relationship Id="rId7" Type="http://schemas.openxmlformats.org/officeDocument/2006/relationships/slide" Target="slide23.xml"/><Relationship Id="rId8" Type="http://schemas.openxmlformats.org/officeDocument/2006/relationships/slide" Target="slide16.xml"/><Relationship Id="rId9" Type="http://schemas.openxmlformats.org/officeDocument/2006/relationships/slide" Target="slide14.xml"/><Relationship Id="rId10" Type="http://schemas.openxmlformats.org/officeDocument/2006/relationships/slide" Target="slide5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0" y="442912"/>
            <a:ext cx="7985760" cy="5989320"/>
          </a:xfrm>
          <a:prstGeom prst="rect">
            <a:avLst/>
          </a:prstGeom>
        </p:spPr>
      </p:pic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7847635" y="5000263"/>
            <a:ext cx="1794076" cy="3703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5" action="ppaction://hlinksldjump"/>
          </p:cNvPr>
          <p:cNvSpPr/>
          <p:nvPr/>
        </p:nvSpPr>
        <p:spPr>
          <a:xfrm>
            <a:off x="2523281" y="5000263"/>
            <a:ext cx="1805651" cy="3703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6" action="ppaction://hlinksldjump"/>
          </p:cNvPr>
          <p:cNvSpPr/>
          <p:nvPr/>
        </p:nvSpPr>
        <p:spPr>
          <a:xfrm>
            <a:off x="2268638" y="706056"/>
            <a:ext cx="567159" cy="3935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763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410" y="432259"/>
            <a:ext cx="7985760" cy="5989320"/>
          </a:xfrm>
          <a:prstGeom prst="rect">
            <a:avLst/>
          </a:prstGeom>
        </p:spPr>
      </p:pic>
      <p:sp>
        <p:nvSpPr>
          <p:cNvPr id="4" name="Rectangle 3">
            <a:hlinkClick r:id="" action="ppaction://hlinkshowjump?jump=nextslide"/>
          </p:cNvPr>
          <p:cNvSpPr/>
          <p:nvPr/>
        </p:nvSpPr>
        <p:spPr>
          <a:xfrm>
            <a:off x="2233914" y="659757"/>
            <a:ext cx="578734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695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4340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2128058" y="613458"/>
            <a:ext cx="2420793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" action="ppaction://hlinkshowjump?jump=firstslide"/>
          </p:cNvPr>
          <p:cNvSpPr/>
          <p:nvPr/>
        </p:nvSpPr>
        <p:spPr>
          <a:xfrm>
            <a:off x="2099036" y="1169043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2099036" y="166259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6" action="ppaction://hlinksldjump"/>
          </p:cNvPr>
          <p:cNvSpPr/>
          <p:nvPr/>
        </p:nvSpPr>
        <p:spPr>
          <a:xfrm>
            <a:off x="2099036" y="279007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7" action="ppaction://hlinksldjump"/>
          </p:cNvPr>
          <p:cNvSpPr/>
          <p:nvPr/>
        </p:nvSpPr>
        <p:spPr>
          <a:xfrm>
            <a:off x="2128057" y="328852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8" action="ppaction://hlinksldjump"/>
          </p:cNvPr>
          <p:cNvSpPr/>
          <p:nvPr/>
        </p:nvSpPr>
        <p:spPr>
          <a:xfrm>
            <a:off x="2108519" y="4770699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9" action="ppaction://hlinksldjump"/>
          </p:cNvPr>
          <p:cNvSpPr/>
          <p:nvPr/>
        </p:nvSpPr>
        <p:spPr>
          <a:xfrm>
            <a:off x="2099035" y="5129514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10" action="ppaction://hlinksldjump"/>
          </p:cNvPr>
          <p:cNvSpPr/>
          <p:nvPr/>
        </p:nvSpPr>
        <p:spPr>
          <a:xfrm>
            <a:off x="2122017" y="5542350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4" action="ppaction://hlinksldjump"/>
          </p:cNvPr>
          <p:cNvSpPr/>
          <p:nvPr/>
        </p:nvSpPr>
        <p:spPr>
          <a:xfrm>
            <a:off x="2099034" y="2239388"/>
            <a:ext cx="2449816" cy="513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290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28057" y="448887"/>
            <a:ext cx="7913717" cy="5935288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807" y="448887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2511706" y="1585732"/>
            <a:ext cx="1655180" cy="26274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" action="ppaction://hlinkshowjump?jump=nextslide"/>
          </p:cNvPr>
          <p:cNvSpPr/>
          <p:nvPr/>
        </p:nvSpPr>
        <p:spPr>
          <a:xfrm>
            <a:off x="2257063" y="613458"/>
            <a:ext cx="532436" cy="5208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750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28057" y="448887"/>
            <a:ext cx="7913717" cy="5935288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035" y="434340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2128058" y="613458"/>
            <a:ext cx="2420793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" action="ppaction://hlinkshowjump?jump=firstslide"/>
          </p:cNvPr>
          <p:cNvSpPr/>
          <p:nvPr/>
        </p:nvSpPr>
        <p:spPr>
          <a:xfrm>
            <a:off x="2099036" y="1169043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2099036" y="279007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6" action="ppaction://hlinksldjump"/>
          </p:cNvPr>
          <p:cNvSpPr/>
          <p:nvPr/>
        </p:nvSpPr>
        <p:spPr>
          <a:xfrm>
            <a:off x="2128057" y="328852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7" action="ppaction://hlinksldjump"/>
          </p:cNvPr>
          <p:cNvSpPr/>
          <p:nvPr/>
        </p:nvSpPr>
        <p:spPr>
          <a:xfrm>
            <a:off x="2108519" y="4770699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8" action="ppaction://hlinksldjump"/>
          </p:cNvPr>
          <p:cNvSpPr/>
          <p:nvPr/>
        </p:nvSpPr>
        <p:spPr>
          <a:xfrm>
            <a:off x="2099035" y="5129514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9" action="ppaction://hlinksldjump"/>
          </p:cNvPr>
          <p:cNvSpPr/>
          <p:nvPr/>
        </p:nvSpPr>
        <p:spPr>
          <a:xfrm>
            <a:off x="2122017" y="5542350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4" action="ppaction://hlinksldjump"/>
          </p:cNvPr>
          <p:cNvSpPr/>
          <p:nvPr/>
        </p:nvSpPr>
        <p:spPr>
          <a:xfrm>
            <a:off x="2099034" y="2239388"/>
            <a:ext cx="2449816" cy="513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10" action="ppaction://hlinksldjump"/>
          </p:cNvPr>
          <p:cNvSpPr/>
          <p:nvPr/>
        </p:nvSpPr>
        <p:spPr>
          <a:xfrm>
            <a:off x="2106592" y="4352081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899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4340"/>
            <a:ext cx="7985760" cy="5989320"/>
          </a:xfrm>
          <a:prstGeom prst="rect">
            <a:avLst/>
          </a:prstGeom>
        </p:spPr>
      </p:pic>
      <p:sp>
        <p:nvSpPr>
          <p:cNvPr id="4" name="Rectangle 3">
            <a:hlinkClick r:id="" action="ppaction://hlinkshowjump?jump=nextslide"/>
          </p:cNvPr>
          <p:cNvSpPr/>
          <p:nvPr/>
        </p:nvSpPr>
        <p:spPr>
          <a:xfrm>
            <a:off x="2233914" y="636608"/>
            <a:ext cx="590309" cy="4977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15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4340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2128058" y="613458"/>
            <a:ext cx="2420793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" action="ppaction://hlinkshowjump?jump=firstslide"/>
          </p:cNvPr>
          <p:cNvSpPr/>
          <p:nvPr/>
        </p:nvSpPr>
        <p:spPr>
          <a:xfrm>
            <a:off x="2099036" y="1169043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2099036" y="166259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6" action="ppaction://hlinksldjump"/>
          </p:cNvPr>
          <p:cNvSpPr/>
          <p:nvPr/>
        </p:nvSpPr>
        <p:spPr>
          <a:xfrm>
            <a:off x="2099036" y="279007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7" action="ppaction://hlinksldjump"/>
          </p:cNvPr>
          <p:cNvSpPr/>
          <p:nvPr/>
        </p:nvSpPr>
        <p:spPr>
          <a:xfrm>
            <a:off x="2128057" y="328852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8" action="ppaction://hlinksldjump"/>
          </p:cNvPr>
          <p:cNvSpPr/>
          <p:nvPr/>
        </p:nvSpPr>
        <p:spPr>
          <a:xfrm>
            <a:off x="2108519" y="4770699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9" action="ppaction://hlinksldjump"/>
          </p:cNvPr>
          <p:cNvSpPr/>
          <p:nvPr/>
        </p:nvSpPr>
        <p:spPr>
          <a:xfrm>
            <a:off x="2099035" y="5129514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4" action="ppaction://hlinksldjump"/>
          </p:cNvPr>
          <p:cNvSpPr/>
          <p:nvPr/>
        </p:nvSpPr>
        <p:spPr>
          <a:xfrm>
            <a:off x="2099034" y="2239388"/>
            <a:ext cx="2449816" cy="513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10" action="ppaction://hlinksldjump"/>
          </p:cNvPr>
          <p:cNvSpPr/>
          <p:nvPr/>
        </p:nvSpPr>
        <p:spPr>
          <a:xfrm>
            <a:off x="2106592" y="4352081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06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4340"/>
            <a:ext cx="7985760" cy="5989320"/>
          </a:xfrm>
          <a:prstGeom prst="rect">
            <a:avLst/>
          </a:prstGeom>
        </p:spPr>
      </p:pic>
      <p:sp>
        <p:nvSpPr>
          <p:cNvPr id="4" name="Rectangle 3">
            <a:hlinkClick r:id="" action="ppaction://hlinkshowjump?jump=nextslide"/>
          </p:cNvPr>
          <p:cNvSpPr/>
          <p:nvPr/>
        </p:nvSpPr>
        <p:spPr>
          <a:xfrm>
            <a:off x="2210765" y="625033"/>
            <a:ext cx="625032" cy="5324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043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4340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2106592" y="4352081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5" action="ppaction://hlinksldjump"/>
          </p:cNvPr>
          <p:cNvSpPr/>
          <p:nvPr/>
        </p:nvSpPr>
        <p:spPr>
          <a:xfrm>
            <a:off x="2129987" y="650112"/>
            <a:ext cx="2420793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" action="ppaction://hlinkshowjump?jump=firstslide"/>
          </p:cNvPr>
          <p:cNvSpPr/>
          <p:nvPr/>
        </p:nvSpPr>
        <p:spPr>
          <a:xfrm>
            <a:off x="2100965" y="1205697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6" action="ppaction://hlinksldjump"/>
          </p:cNvPr>
          <p:cNvSpPr/>
          <p:nvPr/>
        </p:nvSpPr>
        <p:spPr>
          <a:xfrm>
            <a:off x="2100965" y="2826733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7" action="ppaction://hlinksldjump"/>
          </p:cNvPr>
          <p:cNvSpPr/>
          <p:nvPr/>
        </p:nvSpPr>
        <p:spPr>
          <a:xfrm>
            <a:off x="2129986" y="3325183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8" action="ppaction://hlinksldjump"/>
          </p:cNvPr>
          <p:cNvSpPr/>
          <p:nvPr/>
        </p:nvSpPr>
        <p:spPr>
          <a:xfrm>
            <a:off x="2110448" y="4807353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9" action="ppaction://hlinksldjump"/>
          </p:cNvPr>
          <p:cNvSpPr/>
          <p:nvPr/>
        </p:nvSpPr>
        <p:spPr>
          <a:xfrm>
            <a:off x="2123946" y="5579004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5" action="ppaction://hlinksldjump"/>
          </p:cNvPr>
          <p:cNvSpPr/>
          <p:nvPr/>
        </p:nvSpPr>
        <p:spPr>
          <a:xfrm>
            <a:off x="2100963" y="2276042"/>
            <a:ext cx="2449816" cy="513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4" action="ppaction://hlinksldjump"/>
          </p:cNvPr>
          <p:cNvSpPr/>
          <p:nvPr/>
        </p:nvSpPr>
        <p:spPr>
          <a:xfrm>
            <a:off x="2108521" y="4388735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hlinkClick r:id="rId10" action="ppaction://hlinksldjump"/>
          </p:cNvPr>
          <p:cNvSpPr/>
          <p:nvPr/>
        </p:nvSpPr>
        <p:spPr>
          <a:xfrm>
            <a:off x="2099036" y="168574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30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4340"/>
            <a:ext cx="7985760" cy="5989320"/>
          </a:xfrm>
          <a:prstGeom prst="rect">
            <a:avLst/>
          </a:prstGeom>
        </p:spPr>
      </p:pic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2099035" y="3206187"/>
            <a:ext cx="250626" cy="428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2233914" y="694481"/>
            <a:ext cx="555585" cy="3935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" action="ppaction://hlinkshowjump?jump=nextslide"/>
          </p:cNvPr>
          <p:cNvSpPr/>
          <p:nvPr/>
        </p:nvSpPr>
        <p:spPr>
          <a:xfrm>
            <a:off x="2099035" y="3206187"/>
            <a:ext cx="250626" cy="4282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77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610" y="428267"/>
            <a:ext cx="7985760" cy="5989320"/>
          </a:xfrm>
          <a:prstGeom prst="rect">
            <a:avLst/>
          </a:prstGeom>
        </p:spPr>
      </p:pic>
      <p:sp>
        <p:nvSpPr>
          <p:cNvPr id="2" name="Rectangle 1">
            <a:hlinkClick r:id="rId4" action="ppaction://hlinksldjump"/>
          </p:cNvPr>
          <p:cNvSpPr/>
          <p:nvPr/>
        </p:nvSpPr>
        <p:spPr>
          <a:xfrm>
            <a:off x="4595149" y="3252486"/>
            <a:ext cx="277793" cy="4629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13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7" name="Rectangle 6">
            <a:hlinkClick r:id="rId3" action="ppaction://hlinksldjump"/>
          </p:cNvPr>
          <p:cNvSpPr/>
          <p:nvPr/>
        </p:nvSpPr>
        <p:spPr>
          <a:xfrm>
            <a:off x="7847635" y="5000263"/>
            <a:ext cx="1794076" cy="3703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4" action="ppaction://hlinksldjump"/>
          </p:cNvPr>
          <p:cNvSpPr/>
          <p:nvPr/>
        </p:nvSpPr>
        <p:spPr>
          <a:xfrm>
            <a:off x="2523281" y="5000263"/>
            <a:ext cx="1805651" cy="3703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4340"/>
            <a:ext cx="7985760" cy="5989320"/>
          </a:xfrm>
          <a:prstGeom prst="rect">
            <a:avLst/>
          </a:prstGeom>
        </p:spPr>
      </p:pic>
      <p:sp>
        <p:nvSpPr>
          <p:cNvPr id="3" name="Rectangle 2">
            <a:hlinkClick r:id="rId6" action="ppaction://hlinksldjump"/>
          </p:cNvPr>
          <p:cNvSpPr/>
          <p:nvPr/>
        </p:nvSpPr>
        <p:spPr>
          <a:xfrm>
            <a:off x="2099035" y="1724628"/>
            <a:ext cx="2461390" cy="5324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7" action="ppaction://hlinksldjump"/>
          </p:cNvPr>
          <p:cNvSpPr/>
          <p:nvPr/>
        </p:nvSpPr>
        <p:spPr>
          <a:xfrm>
            <a:off x="2099035" y="2257063"/>
            <a:ext cx="2461390" cy="5324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3" action="ppaction://hlinksldjump"/>
          </p:cNvPr>
          <p:cNvSpPr/>
          <p:nvPr/>
        </p:nvSpPr>
        <p:spPr>
          <a:xfrm>
            <a:off x="2100960" y="2791428"/>
            <a:ext cx="2461390" cy="5324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099035" y="3349241"/>
            <a:ext cx="2461390" cy="5324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00960" y="4342441"/>
            <a:ext cx="2461390" cy="4166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2102886" y="4761059"/>
            <a:ext cx="2461390" cy="3855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114462" y="5146586"/>
            <a:ext cx="2461390" cy="3668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091313" y="5513413"/>
            <a:ext cx="2461390" cy="3819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hlinkClick r:id="rId8" action="ppaction://hlinksldjump"/>
          </p:cNvPr>
          <p:cNvSpPr/>
          <p:nvPr/>
        </p:nvSpPr>
        <p:spPr>
          <a:xfrm>
            <a:off x="2091313" y="625326"/>
            <a:ext cx="2461390" cy="5324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hlinkClick r:id="rId9" action="ppaction://hlinksldjump"/>
          </p:cNvPr>
          <p:cNvSpPr/>
          <p:nvPr/>
        </p:nvSpPr>
        <p:spPr>
          <a:xfrm>
            <a:off x="2091313" y="3313406"/>
            <a:ext cx="2461390" cy="5324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hlinkClick r:id="rId10" action="ppaction://hlinksldjump"/>
          </p:cNvPr>
          <p:cNvSpPr/>
          <p:nvPr/>
        </p:nvSpPr>
        <p:spPr>
          <a:xfrm>
            <a:off x="2110448" y="4772628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hlinkClick r:id="rId11" action="ppaction://hlinksldjump"/>
          </p:cNvPr>
          <p:cNvSpPr/>
          <p:nvPr/>
        </p:nvSpPr>
        <p:spPr>
          <a:xfrm>
            <a:off x="2123946" y="5544279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hlinkClick r:id="rId12" action="ppaction://hlinksldjump"/>
          </p:cNvPr>
          <p:cNvSpPr/>
          <p:nvPr/>
        </p:nvSpPr>
        <p:spPr>
          <a:xfrm>
            <a:off x="2108521" y="4354010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hlinkClick r:id="rId13" action="ppaction://hlinksldjump"/>
          </p:cNvPr>
          <p:cNvSpPr/>
          <p:nvPr/>
        </p:nvSpPr>
        <p:spPr>
          <a:xfrm>
            <a:off x="2099035" y="5129514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99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4340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2129987" y="615387"/>
            <a:ext cx="2420793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" action="ppaction://hlinkshowjump?jump=firstslide"/>
          </p:cNvPr>
          <p:cNvSpPr/>
          <p:nvPr/>
        </p:nvSpPr>
        <p:spPr>
          <a:xfrm>
            <a:off x="2100965" y="1170972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2100965" y="2792008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6" action="ppaction://hlinksldjump"/>
          </p:cNvPr>
          <p:cNvSpPr/>
          <p:nvPr/>
        </p:nvSpPr>
        <p:spPr>
          <a:xfrm>
            <a:off x="2110448" y="4772628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7" action="ppaction://hlinksldjump"/>
          </p:cNvPr>
          <p:cNvSpPr/>
          <p:nvPr/>
        </p:nvSpPr>
        <p:spPr>
          <a:xfrm>
            <a:off x="2123946" y="5544279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8" action="ppaction://hlinksldjump"/>
          </p:cNvPr>
          <p:cNvSpPr/>
          <p:nvPr/>
        </p:nvSpPr>
        <p:spPr>
          <a:xfrm>
            <a:off x="2100963" y="2241317"/>
            <a:ext cx="2449816" cy="513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9" action="ppaction://hlinksldjump"/>
          </p:cNvPr>
          <p:cNvSpPr/>
          <p:nvPr/>
        </p:nvSpPr>
        <p:spPr>
          <a:xfrm>
            <a:off x="2108521" y="4354010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10" action="ppaction://hlinksldjump"/>
          </p:cNvPr>
          <p:cNvSpPr/>
          <p:nvPr/>
        </p:nvSpPr>
        <p:spPr>
          <a:xfrm>
            <a:off x="2099036" y="1651024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11" action="ppaction://hlinksldjump"/>
          </p:cNvPr>
          <p:cNvSpPr/>
          <p:nvPr/>
        </p:nvSpPr>
        <p:spPr>
          <a:xfrm>
            <a:off x="2099035" y="5129514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198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11433" y="432262"/>
            <a:ext cx="7946967" cy="596853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036" y="423055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2233914" y="648182"/>
            <a:ext cx="578734" cy="4398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8727311" y="5636871"/>
            <a:ext cx="636608" cy="4282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170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11433" y="448887"/>
            <a:ext cx="7930342" cy="5968538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48887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" action="ppaction://hlinkshowjump?jump=firstslide"/>
          </p:cNvPr>
          <p:cNvSpPr/>
          <p:nvPr/>
        </p:nvSpPr>
        <p:spPr>
          <a:xfrm>
            <a:off x="2099036" y="1169043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2099036" y="166259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2128057" y="328852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6" action="ppaction://hlinksldjump"/>
          </p:cNvPr>
          <p:cNvSpPr/>
          <p:nvPr/>
        </p:nvSpPr>
        <p:spPr>
          <a:xfrm>
            <a:off x="2106592" y="4352081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7" action="ppaction://hlinksldjump"/>
          </p:cNvPr>
          <p:cNvSpPr/>
          <p:nvPr/>
        </p:nvSpPr>
        <p:spPr>
          <a:xfrm>
            <a:off x="2108519" y="4770699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8" action="ppaction://hlinksldjump"/>
          </p:cNvPr>
          <p:cNvSpPr/>
          <p:nvPr/>
        </p:nvSpPr>
        <p:spPr>
          <a:xfrm>
            <a:off x="2099035" y="5129514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9" action="ppaction://hlinksldjump"/>
          </p:cNvPr>
          <p:cNvSpPr/>
          <p:nvPr/>
        </p:nvSpPr>
        <p:spPr>
          <a:xfrm>
            <a:off x="2122017" y="5542350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10" action="ppaction://hlinksldjump"/>
          </p:cNvPr>
          <p:cNvSpPr/>
          <p:nvPr/>
        </p:nvSpPr>
        <p:spPr>
          <a:xfrm>
            <a:off x="2128058" y="613458"/>
            <a:ext cx="2420793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10" action="ppaction://hlinksldjump"/>
          </p:cNvPr>
          <p:cNvSpPr/>
          <p:nvPr/>
        </p:nvSpPr>
        <p:spPr>
          <a:xfrm>
            <a:off x="2099034" y="2239388"/>
            <a:ext cx="2449816" cy="513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453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11433" y="432262"/>
            <a:ext cx="7946967" cy="596853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265" y="422765"/>
            <a:ext cx="7985760" cy="5989320"/>
          </a:xfrm>
          <a:prstGeom prst="rect">
            <a:avLst/>
          </a:prstGeom>
        </p:spPr>
      </p:pic>
      <p:sp>
        <p:nvSpPr>
          <p:cNvPr id="4" name="Rectangle 3">
            <a:hlinkClick r:id="" action="ppaction://hlinkshowjump?jump=nextslide"/>
          </p:cNvPr>
          <p:cNvSpPr/>
          <p:nvPr/>
        </p:nvSpPr>
        <p:spPr>
          <a:xfrm>
            <a:off x="2222339" y="636608"/>
            <a:ext cx="659757" cy="5208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53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11433" y="432262"/>
            <a:ext cx="7946967" cy="596853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215" y="423055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" action="ppaction://hlinkshowjump?jump=firstslide"/>
          </p:cNvPr>
          <p:cNvSpPr/>
          <p:nvPr/>
        </p:nvSpPr>
        <p:spPr>
          <a:xfrm>
            <a:off x="2099036" y="1169043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2099036" y="166259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2128057" y="328852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6" action="ppaction://hlinksldjump"/>
          </p:cNvPr>
          <p:cNvSpPr/>
          <p:nvPr/>
        </p:nvSpPr>
        <p:spPr>
          <a:xfrm>
            <a:off x="2106592" y="4352081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7" action="ppaction://hlinksldjump"/>
          </p:cNvPr>
          <p:cNvSpPr/>
          <p:nvPr/>
        </p:nvSpPr>
        <p:spPr>
          <a:xfrm>
            <a:off x="2099035" y="5129514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8" action="ppaction://hlinksldjump"/>
          </p:cNvPr>
          <p:cNvSpPr/>
          <p:nvPr/>
        </p:nvSpPr>
        <p:spPr>
          <a:xfrm>
            <a:off x="2122017" y="5542350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9" action="ppaction://hlinksldjump"/>
          </p:cNvPr>
          <p:cNvSpPr/>
          <p:nvPr/>
        </p:nvSpPr>
        <p:spPr>
          <a:xfrm>
            <a:off x="2128058" y="613458"/>
            <a:ext cx="2420793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9" action="ppaction://hlinksldjump"/>
          </p:cNvPr>
          <p:cNvSpPr/>
          <p:nvPr/>
        </p:nvSpPr>
        <p:spPr>
          <a:xfrm>
            <a:off x="2099034" y="2239388"/>
            <a:ext cx="2449816" cy="513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10" action="ppaction://hlinksldjump"/>
          </p:cNvPr>
          <p:cNvSpPr/>
          <p:nvPr/>
        </p:nvSpPr>
        <p:spPr>
          <a:xfrm>
            <a:off x="2100965" y="2792008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768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06592" y="451413"/>
            <a:ext cx="7928659" cy="5972536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592" y="439838"/>
            <a:ext cx="7985760" cy="5989320"/>
          </a:xfrm>
          <a:prstGeom prst="rect">
            <a:avLst/>
          </a:prstGeom>
        </p:spPr>
      </p:pic>
      <p:sp>
        <p:nvSpPr>
          <p:cNvPr id="4" name="Rectangle 3">
            <a:hlinkClick r:id="rId4" action="ppaction://hlinksldjump"/>
          </p:cNvPr>
          <p:cNvSpPr/>
          <p:nvPr/>
        </p:nvSpPr>
        <p:spPr>
          <a:xfrm>
            <a:off x="2233914" y="706056"/>
            <a:ext cx="555585" cy="3935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960962" y="5509549"/>
            <a:ext cx="2233914" cy="5787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6070921" y="5509549"/>
            <a:ext cx="2123955" cy="5787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04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06592" y="451413"/>
            <a:ext cx="7928659" cy="5972536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43021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" action="ppaction://hlinkshowjump?jump=previousslide"/>
          </p:cNvPr>
          <p:cNvSpPr/>
          <p:nvPr/>
        </p:nvSpPr>
        <p:spPr>
          <a:xfrm>
            <a:off x="2122017" y="611527"/>
            <a:ext cx="2438408" cy="5922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" action="ppaction://hlinkshowjump?jump=firstslide"/>
          </p:cNvPr>
          <p:cNvSpPr/>
          <p:nvPr/>
        </p:nvSpPr>
        <p:spPr>
          <a:xfrm>
            <a:off x="2106592" y="1122744"/>
            <a:ext cx="2453833" cy="5787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4" action="ppaction://hlinksldjump"/>
          </p:cNvPr>
          <p:cNvSpPr/>
          <p:nvPr/>
        </p:nvSpPr>
        <p:spPr>
          <a:xfrm>
            <a:off x="2106592" y="2233914"/>
            <a:ext cx="2476983" cy="5440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5" action="ppaction://hlinksldjump"/>
          </p:cNvPr>
          <p:cNvSpPr/>
          <p:nvPr/>
        </p:nvSpPr>
        <p:spPr>
          <a:xfrm>
            <a:off x="2108519" y="1714983"/>
            <a:ext cx="2476983" cy="5440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6" action="ppaction://hlinksldjump"/>
          </p:cNvPr>
          <p:cNvSpPr/>
          <p:nvPr/>
        </p:nvSpPr>
        <p:spPr>
          <a:xfrm>
            <a:off x="2110444" y="2770210"/>
            <a:ext cx="2476983" cy="5440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7" action="ppaction://hlinksldjump"/>
          </p:cNvPr>
          <p:cNvSpPr/>
          <p:nvPr/>
        </p:nvSpPr>
        <p:spPr>
          <a:xfrm>
            <a:off x="2123946" y="3316152"/>
            <a:ext cx="2476983" cy="5440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8" action="ppaction://hlinksldjump"/>
          </p:cNvPr>
          <p:cNvSpPr/>
          <p:nvPr/>
        </p:nvSpPr>
        <p:spPr>
          <a:xfrm>
            <a:off x="2106592" y="4352081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9" action="ppaction://hlinksldjump"/>
          </p:cNvPr>
          <p:cNvSpPr/>
          <p:nvPr/>
        </p:nvSpPr>
        <p:spPr>
          <a:xfrm>
            <a:off x="2108519" y="4770699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10" action="ppaction://hlinksldjump"/>
          </p:cNvPr>
          <p:cNvSpPr/>
          <p:nvPr/>
        </p:nvSpPr>
        <p:spPr>
          <a:xfrm>
            <a:off x="2099035" y="5129514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11" action="ppaction://hlinksldjump"/>
          </p:cNvPr>
          <p:cNvSpPr/>
          <p:nvPr/>
        </p:nvSpPr>
        <p:spPr>
          <a:xfrm>
            <a:off x="2122017" y="5542350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5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28058" y="448887"/>
            <a:ext cx="7930342" cy="596853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7312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2268638" y="648182"/>
            <a:ext cx="520861" cy="4745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" action="ppaction://hlinkshowjump?jump=nextslide"/>
          </p:cNvPr>
          <p:cNvSpPr/>
          <p:nvPr/>
        </p:nvSpPr>
        <p:spPr>
          <a:xfrm>
            <a:off x="8113853" y="1921397"/>
            <a:ext cx="1145894" cy="4514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47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28058" y="448887"/>
            <a:ext cx="7930342" cy="596853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2268638" y="648182"/>
            <a:ext cx="520861" cy="4745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790" y="439680"/>
            <a:ext cx="7985760" cy="5989320"/>
          </a:xfrm>
          <a:prstGeom prst="rect">
            <a:avLst/>
          </a:prstGeom>
        </p:spPr>
      </p:pic>
      <p:sp>
        <p:nvSpPr>
          <p:cNvPr id="9" name="Rectangle 8">
            <a:hlinkClick r:id="rId4" action="ppaction://hlinksldjump"/>
          </p:cNvPr>
          <p:cNvSpPr/>
          <p:nvPr/>
        </p:nvSpPr>
        <p:spPr>
          <a:xfrm>
            <a:off x="2268638" y="648182"/>
            <a:ext cx="520861" cy="4745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" action="ppaction://hlinkshowjump?jump=previousslide"/>
          </p:cNvPr>
          <p:cNvSpPr/>
          <p:nvPr/>
        </p:nvSpPr>
        <p:spPr>
          <a:xfrm>
            <a:off x="9664861" y="1241014"/>
            <a:ext cx="393539" cy="3099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57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28058" y="448887"/>
            <a:ext cx="7930342" cy="596853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7154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rId4" action="ppaction://hlinksldjump"/>
          </p:cNvPr>
          <p:cNvSpPr/>
          <p:nvPr/>
        </p:nvSpPr>
        <p:spPr>
          <a:xfrm>
            <a:off x="2128058" y="613458"/>
            <a:ext cx="2420793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" action="ppaction://hlinkshowjump?jump=firstslide"/>
          </p:cNvPr>
          <p:cNvSpPr/>
          <p:nvPr/>
        </p:nvSpPr>
        <p:spPr>
          <a:xfrm>
            <a:off x="2099036" y="1169043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2099036" y="166259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6" action="ppaction://hlinksldjump"/>
          </p:cNvPr>
          <p:cNvSpPr/>
          <p:nvPr/>
        </p:nvSpPr>
        <p:spPr>
          <a:xfrm>
            <a:off x="2099036" y="279007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7" action="ppaction://hlinksldjump"/>
          </p:cNvPr>
          <p:cNvSpPr/>
          <p:nvPr/>
        </p:nvSpPr>
        <p:spPr>
          <a:xfrm>
            <a:off x="2128057" y="328852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8" action="ppaction://hlinksldjump"/>
          </p:cNvPr>
          <p:cNvSpPr/>
          <p:nvPr/>
        </p:nvSpPr>
        <p:spPr>
          <a:xfrm>
            <a:off x="2106592" y="4352081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9" action="ppaction://hlinksldjump"/>
          </p:cNvPr>
          <p:cNvSpPr/>
          <p:nvPr/>
        </p:nvSpPr>
        <p:spPr>
          <a:xfrm>
            <a:off x="2108519" y="4770699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10" action="ppaction://hlinksldjump"/>
          </p:cNvPr>
          <p:cNvSpPr/>
          <p:nvPr/>
        </p:nvSpPr>
        <p:spPr>
          <a:xfrm>
            <a:off x="2099035" y="5129514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11" action="ppaction://hlinksldjump"/>
          </p:cNvPr>
          <p:cNvSpPr/>
          <p:nvPr/>
        </p:nvSpPr>
        <p:spPr>
          <a:xfrm>
            <a:off x="2122017" y="5542350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51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4340"/>
            <a:ext cx="7985760" cy="5989320"/>
          </a:xfrm>
          <a:prstGeom prst="rect">
            <a:avLst/>
          </a:prstGeom>
        </p:spPr>
      </p:pic>
      <p:sp>
        <p:nvSpPr>
          <p:cNvPr id="4" name="Rectangle 3">
            <a:hlinkClick r:id="rId4" action="ppaction://hlinksldjump"/>
          </p:cNvPr>
          <p:cNvSpPr/>
          <p:nvPr/>
        </p:nvSpPr>
        <p:spPr>
          <a:xfrm>
            <a:off x="9398644" y="4572000"/>
            <a:ext cx="686152" cy="4282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" action="ppaction://hlinkshowjump?jump=nextslide"/>
          </p:cNvPr>
          <p:cNvSpPr/>
          <p:nvPr/>
        </p:nvSpPr>
        <p:spPr>
          <a:xfrm>
            <a:off x="2268638" y="694481"/>
            <a:ext cx="520861" cy="4166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26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231900" y="0"/>
            <a:ext cx="9720031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035" y="434340"/>
            <a:ext cx="7985760" cy="5989320"/>
          </a:xfrm>
          <a:prstGeom prst="rect">
            <a:avLst/>
          </a:prstGeom>
        </p:spPr>
      </p:pic>
      <p:sp>
        <p:nvSpPr>
          <p:cNvPr id="6" name="Rectangle 5">
            <a:hlinkClick r:id="" action="ppaction://hlinkshowjump?jump=firstslide"/>
          </p:cNvPr>
          <p:cNvSpPr/>
          <p:nvPr/>
        </p:nvSpPr>
        <p:spPr>
          <a:xfrm>
            <a:off x="2099036" y="1169043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hlinkClick r:id="rId4" action="ppaction://hlinksldjump"/>
          </p:cNvPr>
          <p:cNvSpPr/>
          <p:nvPr/>
        </p:nvSpPr>
        <p:spPr>
          <a:xfrm>
            <a:off x="2099036" y="166259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Click r:id="rId5" action="ppaction://hlinksldjump"/>
          </p:cNvPr>
          <p:cNvSpPr/>
          <p:nvPr/>
        </p:nvSpPr>
        <p:spPr>
          <a:xfrm>
            <a:off x="2128057" y="3288529"/>
            <a:ext cx="2449816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hlinkClick r:id="rId6" action="ppaction://hlinksldjump"/>
          </p:cNvPr>
          <p:cNvSpPr/>
          <p:nvPr/>
        </p:nvSpPr>
        <p:spPr>
          <a:xfrm>
            <a:off x="2106592" y="4352081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hlinkClick r:id="rId7" action="ppaction://hlinksldjump"/>
          </p:cNvPr>
          <p:cNvSpPr/>
          <p:nvPr/>
        </p:nvSpPr>
        <p:spPr>
          <a:xfrm>
            <a:off x="2108519" y="4770699"/>
            <a:ext cx="2453833" cy="4051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8" action="ppaction://hlinksldjump"/>
          </p:cNvPr>
          <p:cNvSpPr/>
          <p:nvPr/>
        </p:nvSpPr>
        <p:spPr>
          <a:xfrm>
            <a:off x="2099035" y="5129514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9" action="ppaction://hlinksldjump"/>
          </p:cNvPr>
          <p:cNvSpPr/>
          <p:nvPr/>
        </p:nvSpPr>
        <p:spPr>
          <a:xfrm>
            <a:off x="2122017" y="5542350"/>
            <a:ext cx="2453833" cy="38774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10" action="ppaction://hlinksldjump"/>
          </p:cNvPr>
          <p:cNvSpPr/>
          <p:nvPr/>
        </p:nvSpPr>
        <p:spPr>
          <a:xfrm>
            <a:off x="2128058" y="613458"/>
            <a:ext cx="2420793" cy="5555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10" action="ppaction://hlinksldjump"/>
          </p:cNvPr>
          <p:cNvSpPr/>
          <p:nvPr/>
        </p:nvSpPr>
        <p:spPr>
          <a:xfrm>
            <a:off x="2099034" y="2239388"/>
            <a:ext cx="2449816" cy="513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625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5982</TotalTime>
  <Words>0</Words>
  <Application>Microsoft Macintosh PowerPoint</Application>
  <PresentationFormat>Widescreen</PresentationFormat>
  <Paragraphs>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Biette, Ryan R.</dc:creator>
  <cp:lastModifiedBy>Biette, Ryan R.</cp:lastModifiedBy>
  <cp:revision>24</cp:revision>
  <dcterms:created xsi:type="dcterms:W3CDTF">2018-03-30T17:54:43Z</dcterms:created>
  <dcterms:modified xsi:type="dcterms:W3CDTF">2018-04-03T21:37:34Z</dcterms:modified>
</cp:coreProperties>
</file>

<file path=docProps/thumbnail.jpeg>
</file>